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9" autoAdjust="0"/>
  </p:normalViewPr>
  <p:slideViewPr>
    <p:cSldViewPr>
      <p:cViewPr>
        <p:scale>
          <a:sx n="90" d="100"/>
          <a:sy n="90" d="100"/>
        </p:scale>
        <p:origin x="-99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424BE-AE4E-4693-8880-9245A2B6E501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CF27D-B3E5-464D-8BD1-A7DA1A68644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318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INTRODUCCIÓ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27D-B3E5-464D-8BD1-A7DA1A68644B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291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40A3407-A1D0-40AD-A928-BEE44F959E04}" type="datetimeFigureOut">
              <a:rPr lang="ca-ES" smtClean="0"/>
              <a:t>5/5/2016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F05567A-FBD9-4228-A4C5-1D125A6B4EDD}" type="slidenum">
              <a:rPr lang="ca-ES" smtClean="0"/>
              <a:t>‹#›</a:t>
            </a:fld>
            <a:endParaRPr lang="ca-E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11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352928" cy="1524000"/>
          </a:xfrm>
        </p:spPr>
        <p:txBody>
          <a:bodyPr>
            <a:noAutofit/>
          </a:bodyPr>
          <a:lstStyle/>
          <a:p>
            <a:r>
              <a:rPr lang="ca-ES" sz="5400" b="1" dirty="0" err="1"/>
              <a:t>NGO</a:t>
            </a:r>
            <a:r>
              <a:rPr lang="ca-ES" sz="4000" b="1" dirty="0" err="1"/>
              <a:t>s</a:t>
            </a:r>
            <a:r>
              <a:rPr lang="ca-ES" sz="5400" b="1" dirty="0"/>
              <a:t>’ </a:t>
            </a:r>
            <a:r>
              <a:rPr lang="ca-ES" sz="5400" b="1" dirty="0" err="1"/>
              <a:t>and</a:t>
            </a:r>
            <a:r>
              <a:rPr lang="ca-ES" sz="5400" b="1" dirty="0"/>
              <a:t> </a:t>
            </a:r>
            <a:r>
              <a:rPr lang="ca-ES" sz="5400" b="1" dirty="0" err="1"/>
              <a:t>NPO</a:t>
            </a:r>
            <a:r>
              <a:rPr lang="ca-ES" sz="4000" b="1" dirty="0" err="1"/>
              <a:t>s</a:t>
            </a:r>
            <a:r>
              <a:rPr lang="ca-ES" sz="5400" b="1" dirty="0"/>
              <a:t>’ </a:t>
            </a:r>
            <a:r>
              <a:rPr lang="ca-ES" sz="5400" b="1" dirty="0" err="1" smtClean="0"/>
              <a:t>Role</a:t>
            </a:r>
            <a:r>
              <a:rPr lang="ca-ES" sz="5400" b="1" dirty="0" smtClean="0"/>
              <a:t/>
            </a:r>
            <a:br>
              <a:rPr lang="ca-ES" sz="5400" b="1" dirty="0" smtClean="0"/>
            </a:br>
            <a:r>
              <a:rPr lang="ca-ES" sz="5400" dirty="0" smtClean="0"/>
              <a:t>in </a:t>
            </a:r>
            <a:r>
              <a:rPr lang="ca-ES" sz="5400" dirty="0" err="1"/>
              <a:t>Humanitarian</a:t>
            </a:r>
            <a:r>
              <a:rPr lang="ca-ES" sz="5400" dirty="0"/>
              <a:t> </a:t>
            </a:r>
            <a:r>
              <a:rPr lang="ca-ES" sz="5400" dirty="0" err="1"/>
              <a:t>Crises</a:t>
            </a:r>
            <a:endParaRPr lang="ca-ES" sz="54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752600"/>
          </a:xfrm>
        </p:spPr>
        <p:txBody>
          <a:bodyPr/>
          <a:lstStyle/>
          <a:p>
            <a:pPr algn="r"/>
            <a:r>
              <a:rPr lang="ca-ES" dirty="0" smtClean="0"/>
              <a:t>Institut Rafael Campalans</a:t>
            </a:r>
          </a:p>
          <a:p>
            <a:pPr algn="r"/>
            <a:endParaRPr lang="ca-ES" dirty="0" smtClean="0"/>
          </a:p>
          <a:p>
            <a:pPr algn="r"/>
            <a:r>
              <a:rPr lang="ca-ES" dirty="0" smtClean="0"/>
              <a:t>Anglès</a:t>
            </a:r>
            <a:endParaRPr lang="ca-ES" dirty="0" smtClean="0"/>
          </a:p>
          <a:p>
            <a:pPr algn="r"/>
            <a:r>
              <a:rPr lang="ca-ES" dirty="0" smtClean="0"/>
              <a:t>06.05.2016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542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784976" cy="1371600"/>
          </a:xfrm>
        </p:spPr>
        <p:txBody>
          <a:bodyPr/>
          <a:lstStyle/>
          <a:p>
            <a:pPr algn="ctr"/>
            <a:r>
              <a:rPr lang="ca-ES" dirty="0" err="1" smtClean="0"/>
              <a:t>Current</a:t>
            </a:r>
            <a:r>
              <a:rPr lang="ca-ES" dirty="0" smtClean="0"/>
              <a:t> </a:t>
            </a:r>
            <a:r>
              <a:rPr lang="ca-ES" dirty="0" err="1" smtClean="0"/>
              <a:t>Situation</a:t>
            </a:r>
            <a:endParaRPr lang="ca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204864"/>
            <a:ext cx="5715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764704"/>
            <a:ext cx="8964488" cy="759614"/>
          </a:xfrm>
        </p:spPr>
        <p:txBody>
          <a:bodyPr/>
          <a:lstStyle/>
          <a:p>
            <a:pPr algn="ctr"/>
            <a:r>
              <a:rPr lang="ca-ES" dirty="0" smtClean="0"/>
              <a:t>NGO</a:t>
            </a:r>
            <a:r>
              <a:rPr lang="ca-ES" sz="2400" dirty="0" smtClean="0"/>
              <a:t>S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NPO</a:t>
            </a:r>
            <a:r>
              <a:rPr lang="ca-ES" sz="2400" dirty="0" err="1" smtClean="0"/>
              <a:t>s</a:t>
            </a:r>
            <a:endParaRPr lang="ca-E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348880"/>
            <a:ext cx="4505858" cy="300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87624" y="432656"/>
            <a:ext cx="7200800" cy="1240160"/>
          </a:xfrm>
        </p:spPr>
        <p:txBody>
          <a:bodyPr>
            <a:normAutofit fontScale="90000"/>
          </a:bodyPr>
          <a:lstStyle/>
          <a:p>
            <a:pPr algn="ctr"/>
            <a:r>
              <a:rPr lang="ca-ES" dirty="0" err="1" smtClean="0"/>
              <a:t>What</a:t>
            </a:r>
            <a:r>
              <a:rPr lang="ca-ES" dirty="0" smtClean="0"/>
              <a:t> </a:t>
            </a:r>
            <a:r>
              <a:rPr lang="ca-ES" dirty="0" err="1" smtClean="0"/>
              <a:t>should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/>
              <a:t>s</a:t>
            </a:r>
            <a:r>
              <a:rPr lang="ca-ES" dirty="0" err="1" smtClean="0"/>
              <a:t>tates</a:t>
            </a:r>
            <a:r>
              <a:rPr lang="ca-ES" dirty="0" smtClean="0"/>
              <a:t> do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what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 </a:t>
            </a:r>
            <a:r>
              <a:rPr lang="ca-ES" dirty="0" err="1" smtClean="0"/>
              <a:t>they</a:t>
            </a:r>
            <a:r>
              <a:rPr lang="ca-ES" dirty="0" smtClean="0"/>
              <a:t> </a:t>
            </a:r>
            <a:r>
              <a:rPr lang="ca-ES" dirty="0" err="1" smtClean="0"/>
              <a:t>doing</a:t>
            </a:r>
            <a:r>
              <a:rPr lang="ca-ES" dirty="0" smtClean="0"/>
              <a:t>? </a:t>
            </a:r>
            <a:endParaRPr lang="ca-E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4306" y="2708919"/>
            <a:ext cx="4394356" cy="27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cdn.zmescience.com/wp-content/uploads/2014/10/eu-parlia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043316" cy="27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1190" y="332656"/>
            <a:ext cx="8943298" cy="831622"/>
          </a:xfrm>
        </p:spPr>
        <p:txBody>
          <a:bodyPr>
            <a:normAutofit/>
          </a:bodyPr>
          <a:lstStyle/>
          <a:p>
            <a:pPr algn="ctr"/>
            <a:r>
              <a:rPr lang="ca-ES" sz="3400" dirty="0" err="1" smtClean="0"/>
              <a:t>NGO’</a:t>
            </a:r>
            <a:r>
              <a:rPr lang="ca-ES" sz="2400" dirty="0" err="1" smtClean="0"/>
              <a:t>s</a:t>
            </a:r>
            <a:r>
              <a:rPr lang="ca-ES" sz="3400" dirty="0" smtClean="0"/>
              <a:t> </a:t>
            </a:r>
            <a:r>
              <a:rPr lang="ca-ES" sz="3400" dirty="0" err="1" smtClean="0"/>
              <a:t>role</a:t>
            </a:r>
            <a:r>
              <a:rPr lang="ca-ES" sz="3400" dirty="0" smtClean="0"/>
              <a:t> </a:t>
            </a:r>
            <a:r>
              <a:rPr lang="ca-ES" sz="3400" dirty="0" err="1" smtClean="0"/>
              <a:t>and</a:t>
            </a:r>
            <a:r>
              <a:rPr lang="ca-ES" sz="3400" dirty="0" smtClean="0"/>
              <a:t> </a:t>
            </a:r>
            <a:r>
              <a:rPr lang="ca-ES" sz="3400" dirty="0" err="1" smtClean="0"/>
              <a:t>their</a:t>
            </a:r>
            <a:r>
              <a:rPr lang="ca-ES" sz="3400" dirty="0" smtClean="0"/>
              <a:t> </a:t>
            </a:r>
            <a:r>
              <a:rPr lang="ca-ES" sz="3400" dirty="0" err="1" smtClean="0"/>
              <a:t>objective</a:t>
            </a:r>
            <a:endParaRPr lang="ca-ES" sz="3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9" y="1484784"/>
            <a:ext cx="3744415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9202"/>
            <a:ext cx="3744417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8" y="4113717"/>
            <a:ext cx="3744415" cy="25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28" y="4149079"/>
            <a:ext cx="3714788" cy="24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0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" y="152718"/>
            <a:ext cx="8997968" cy="1371600"/>
          </a:xfrm>
        </p:spPr>
        <p:txBody>
          <a:bodyPr/>
          <a:lstStyle/>
          <a:p>
            <a:pPr algn="ctr"/>
            <a:r>
              <a:rPr lang="ca-ES" dirty="0" err="1" smtClean="0"/>
              <a:t>NGO</a:t>
            </a:r>
            <a:r>
              <a:rPr lang="ca-ES" sz="2400" dirty="0" err="1" smtClean="0"/>
              <a:t>s</a:t>
            </a:r>
            <a:r>
              <a:rPr lang="ca-ES" dirty="0" smtClean="0"/>
              <a:t> </a:t>
            </a:r>
            <a:r>
              <a:rPr lang="ca-ES" dirty="0" err="1" smtClean="0"/>
              <a:t>examples</a:t>
            </a:r>
            <a:endParaRPr lang="ca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800" y1="83041" x2="29800" y2="83041"/>
                        <a14:foregroundMark x1="37600" y1="83918" x2="37600" y2="83918"/>
                        <a14:foregroundMark x1="48400" y1="84795" x2="48400" y2="84795"/>
                        <a14:foregroundMark x1="59800" y1="83041" x2="59800" y2="83041"/>
                        <a14:foregroundMark x1="68200" y1="83918" x2="68200" y2="83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34625"/>
            <a:ext cx="2885306" cy="197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donationsstatic.ebay.com/extend/logos/MF498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5505"/>
            <a:ext cx="2963386" cy="21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metllamar.cat/lacalartv/backoffice/posts/2012/6/3512/vide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602" y1="52951" x2="41602" y2="52951"/>
                        <a14:foregroundMark x1="48926" y1="51389" x2="48926" y2="51389"/>
                        <a14:foregroundMark x1="53613" y1="50694" x2="53613" y2="50694"/>
                        <a14:foregroundMark x1="59570" y1="54514" x2="59570" y2="54514"/>
                        <a14:foregroundMark x1="70703" y1="53646" x2="70703" y2="53646"/>
                        <a14:foregroundMark x1="76660" y1="52083" x2="76660" y2="52083"/>
                        <a14:foregroundMark x1="83887" y1="61285" x2="83887" y2="61285"/>
                        <a14:foregroundMark x1="89453" y1="57465" x2="89453" y2="57465"/>
                        <a14:backgroundMark x1="71094" y1="45313" x2="71094" y2="4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4791"/>
            <a:ext cx="3275856" cy="18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vilassardedalt.org/ARXIUS/2016/Imatges/proactiv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72" y1="43021" x2="7072" y2="43021"/>
                        <a14:foregroundMark x1="14144" y1="48750" x2="14144" y2="48750"/>
                        <a14:foregroundMark x1="26077" y1="47500" x2="26077" y2="47500"/>
                        <a14:foregroundMark x1="38785" y1="47813" x2="38785" y2="47813"/>
                        <a14:foregroundMark x1="53481" y1="49792" x2="53481" y2="49792"/>
                        <a14:foregroundMark x1="64530" y1="48750" x2="64530" y2="48750"/>
                        <a14:foregroundMark x1="79116" y1="48750" x2="79116" y2="48750"/>
                        <a14:foregroundMark x1="92155" y1="46563" x2="92155" y2="46563"/>
                        <a14:foregroundMark x1="18674" y1="32083" x2="18674" y2="32083"/>
                        <a14:foregroundMark x1="26188" y1="32604" x2="26188" y2="32604"/>
                        <a14:foregroundMark x1="34917" y1="34479" x2="34917" y2="34479"/>
                        <a14:foregroundMark x1="44641" y1="34063" x2="44641" y2="34063"/>
                        <a14:foregroundMark x1="53370" y1="34479" x2="53370" y2="34479"/>
                        <a14:foregroundMark x1="60884" y1="34583" x2="60884" y2="34583"/>
                        <a14:foregroundMark x1="65635" y1="34271" x2="65635" y2="34271"/>
                        <a14:foregroundMark x1="70166" y1="33750" x2="70166" y2="33750"/>
                        <a14:foregroundMark x1="75912" y1="34583" x2="75912" y2="34583"/>
                        <a14:foregroundMark x1="26630" y1="16250" x2="26630" y2="16250"/>
                        <a14:foregroundMark x1="31713" y1="14583" x2="31713" y2="14583"/>
                        <a14:foregroundMark x1="35138" y1="13854" x2="35138" y2="13854"/>
                        <a14:foregroundMark x1="40442" y1="13021" x2="40442" y2="13021"/>
                        <a14:foregroundMark x1="50055" y1="12604" x2="50055" y2="12604"/>
                        <a14:foregroundMark x1="56133" y1="13229" x2="56133" y2="13229"/>
                        <a14:foregroundMark x1="48950" y1="10104" x2="48950" y2="10104"/>
                        <a14:foregroundMark x1="59006" y1="13750" x2="59006" y2="13750"/>
                        <a14:foregroundMark x1="65414" y1="15833" x2="65414" y2="15833"/>
                        <a14:foregroundMark x1="71271" y1="19583" x2="71271" y2="19583"/>
                        <a14:backgroundMark x1="19227" y1="45313" x2="19227" y2="45313"/>
                        <a14:backgroundMark x1="56906" y1="46563" x2="56906" y2="46563"/>
                        <a14:backgroundMark x1="69282" y1="45833" x2="69282" y2="45833"/>
                        <a14:backgroundMark x1="71492" y1="18229" x2="71492" y2="18229"/>
                        <a14:backgroundMark x1="66630" y1="15000" x2="66630" y2="15000"/>
                        <a14:backgroundMark x1="60552" y1="13333" x2="60552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67" y="1723064"/>
            <a:ext cx="2104359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estivalmpb.eu/wp-content/uploads/images-300x104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5" b="88462" l="0" r="63000">
                        <a14:foregroundMark x1="2333" y1="12500" x2="2333" y2="12500"/>
                        <a14:foregroundMark x1="14667" y1="19231" x2="14667" y2="19231"/>
                        <a14:foregroundMark x1="29000" y1="29808" x2="29000" y2="29808"/>
                        <a14:foregroundMark x1="40000" y1="28846" x2="40000" y2="28846"/>
                        <a14:foregroundMark x1="46667" y1="26923" x2="46667" y2="26923"/>
                        <a14:foregroundMark x1="59667" y1="29808" x2="59667" y2="29808"/>
                        <a14:foregroundMark x1="59667" y1="29808" x2="59667" y2="29808"/>
                        <a14:foregroundMark x1="59667" y1="29808" x2="59667" y2="29808"/>
                        <a14:foregroundMark x1="59667" y1="29808" x2="59667" y2="29808"/>
                        <a14:foregroundMark x1="59333" y1="19231" x2="59333" y2="1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55" b="40563"/>
          <a:stretch/>
        </p:blipFill>
        <p:spPr bwMode="auto">
          <a:xfrm>
            <a:off x="4950632" y="4838995"/>
            <a:ext cx="2783870" cy="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786210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The intention </a:t>
            </a:r>
            <a:r>
              <a:rPr lang="en-US" sz="3400" dirty="0"/>
              <a:t>of refugees and </a:t>
            </a:r>
            <a:r>
              <a:rPr lang="en-US" sz="3400" dirty="0" smtClean="0"/>
              <a:t>what they provide to the </a:t>
            </a:r>
            <a:r>
              <a:rPr lang="en-US" sz="3400" dirty="0"/>
              <a:t>host country</a:t>
            </a:r>
            <a:endParaRPr lang="ca-ES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99" y="2098094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784976" cy="1371600"/>
          </a:xfrm>
        </p:spPr>
        <p:txBody>
          <a:bodyPr/>
          <a:lstStyle/>
          <a:p>
            <a:pPr algn="ctr"/>
            <a:r>
              <a:rPr lang="ca-ES" dirty="0" smtClean="0"/>
              <a:t>Conclusions</a:t>
            </a: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768752" cy="456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1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</TotalTime>
  <Words>49</Words>
  <Application>Microsoft Office PowerPoint</Application>
  <PresentationFormat>Presentació en pantalla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9" baseType="lpstr">
      <vt:lpstr>Essencial</vt:lpstr>
      <vt:lpstr>NGOs’ and NPOs’ Role in Humanitarian Crises</vt:lpstr>
      <vt:lpstr>Current Situation</vt:lpstr>
      <vt:lpstr>NGOS and NPOs</vt:lpstr>
      <vt:lpstr>What should the states do and what are they doing? </vt:lpstr>
      <vt:lpstr>NGO’s role and their objective</vt:lpstr>
      <vt:lpstr>NGOs examples</vt:lpstr>
      <vt:lpstr>The intention of refugees and what they provide to the host country</vt:lpstr>
      <vt:lpstr>Conclusions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NGOs’ and NPOs’ Role in Humanitarian Crises</dc:title>
  <cp:lastModifiedBy>Luffi</cp:lastModifiedBy>
  <cp:revision>7</cp:revision>
  <dcterms:created xsi:type="dcterms:W3CDTF">2016-05-05T07:05:19Z</dcterms:created>
  <dcterms:modified xsi:type="dcterms:W3CDTF">2016-05-05T09:00:40Z</dcterms:modified>
</cp:coreProperties>
</file>