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7" d="100"/>
          <a:sy n="107" d="100"/>
        </p:scale>
        <p:origin x="-480" y="-23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20FF2C-235A-4BB5-8AA0-3742084BB148}" type="doc">
      <dgm:prSet loTypeId="urn:microsoft.com/office/officeart/2005/8/layout/hierarchy2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188356D7-9342-444B-A5D6-A3E4A625B6E2}">
      <dgm:prSet phldrT="[Texto]"/>
      <dgm:spPr/>
      <dgm:t>
        <a:bodyPr/>
        <a:lstStyle/>
        <a:p>
          <a:r>
            <a:rPr lang="en-GB" noProof="0" dirty="0" err="1"/>
            <a:t>Voluntaried</a:t>
          </a:r>
          <a:endParaRPr lang="en-GB" noProof="0" dirty="0"/>
        </a:p>
      </dgm:t>
    </dgm:pt>
    <dgm:pt modelId="{CD16FC60-998B-4C19-BB3F-D816591F68EF}" type="parTrans" cxnId="{A3FC51D0-F90C-41D2-9799-958E62181EDA}">
      <dgm:prSet/>
      <dgm:spPr/>
      <dgm:t>
        <a:bodyPr/>
        <a:lstStyle/>
        <a:p>
          <a:endParaRPr lang="es-ES"/>
        </a:p>
      </dgm:t>
    </dgm:pt>
    <dgm:pt modelId="{5833D66A-82F6-43CE-A9E9-63AD325E2B5D}" type="sibTrans" cxnId="{A3FC51D0-F90C-41D2-9799-958E62181EDA}">
      <dgm:prSet/>
      <dgm:spPr/>
      <dgm:t>
        <a:bodyPr/>
        <a:lstStyle/>
        <a:p>
          <a:endParaRPr lang="es-ES"/>
        </a:p>
      </dgm:t>
    </dgm:pt>
    <dgm:pt modelId="{B33BE4BC-3979-4007-A424-9C7DD943C1C9}">
      <dgm:prSet phldrT="[Texto]"/>
      <dgm:spPr/>
      <dgm:t>
        <a:bodyPr/>
        <a:lstStyle/>
        <a:p>
          <a:r>
            <a:rPr lang="es-ES" dirty="0" err="1"/>
            <a:t>Economical</a:t>
          </a:r>
          <a:r>
            <a:rPr lang="es-ES" dirty="0"/>
            <a:t> &amp; </a:t>
          </a:r>
          <a:r>
            <a:rPr lang="es-ES" dirty="0" err="1"/>
            <a:t>demographycal</a:t>
          </a:r>
          <a:r>
            <a:rPr lang="es-ES" dirty="0"/>
            <a:t> causes  </a:t>
          </a:r>
        </a:p>
      </dgm:t>
    </dgm:pt>
    <dgm:pt modelId="{DC6A1478-E7D8-4BFA-8F58-12B9C7BE2297}" type="parTrans" cxnId="{0D45AA71-4693-46D0-96A6-0B732BD47664}">
      <dgm:prSet/>
      <dgm:spPr/>
      <dgm:t>
        <a:bodyPr/>
        <a:lstStyle/>
        <a:p>
          <a:endParaRPr lang="es-ES"/>
        </a:p>
      </dgm:t>
    </dgm:pt>
    <dgm:pt modelId="{A0EF9C89-DAFB-4250-B16F-8B04875DABCB}" type="sibTrans" cxnId="{0D45AA71-4693-46D0-96A6-0B732BD47664}">
      <dgm:prSet/>
      <dgm:spPr/>
      <dgm:t>
        <a:bodyPr/>
        <a:lstStyle/>
        <a:p>
          <a:endParaRPr lang="es-ES"/>
        </a:p>
      </dgm:t>
    </dgm:pt>
    <dgm:pt modelId="{896470A8-84C8-437C-9063-F2AA3DA5F7F9}">
      <dgm:prSet phldrT="[Texto]"/>
      <dgm:spPr/>
      <dgm:t>
        <a:bodyPr/>
        <a:lstStyle/>
        <a:p>
          <a:r>
            <a:rPr lang="es-ES" dirty="0" err="1"/>
            <a:t>The</a:t>
          </a:r>
          <a:r>
            <a:rPr lang="es-ES" dirty="0"/>
            <a:t> </a:t>
          </a:r>
          <a:r>
            <a:rPr lang="es-ES" dirty="0" err="1"/>
            <a:t>falling</a:t>
          </a:r>
          <a:r>
            <a:rPr lang="es-ES" dirty="0"/>
            <a:t> Soviet bloc</a:t>
          </a:r>
        </a:p>
      </dgm:t>
    </dgm:pt>
    <dgm:pt modelId="{1378E2C4-163E-4BA4-A085-77B3DED443BA}" type="parTrans" cxnId="{AB19CB6E-79E3-4B21-85F8-E5EFB61B9F15}">
      <dgm:prSet/>
      <dgm:spPr/>
      <dgm:t>
        <a:bodyPr/>
        <a:lstStyle/>
        <a:p>
          <a:endParaRPr lang="es-ES"/>
        </a:p>
      </dgm:t>
    </dgm:pt>
    <dgm:pt modelId="{D1C3491A-CB92-46AA-BCE7-77FECACFC844}" type="sibTrans" cxnId="{AB19CB6E-79E3-4B21-85F8-E5EFB61B9F15}">
      <dgm:prSet/>
      <dgm:spPr/>
      <dgm:t>
        <a:bodyPr/>
        <a:lstStyle/>
        <a:p>
          <a:endParaRPr lang="es-ES"/>
        </a:p>
      </dgm:t>
    </dgm:pt>
    <dgm:pt modelId="{77F0ACDE-354C-41B8-8FAB-840D825ED723}" type="pres">
      <dgm:prSet presAssocID="{6620FF2C-235A-4BB5-8AA0-3742084BB14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ca-ES"/>
        </a:p>
      </dgm:t>
    </dgm:pt>
    <dgm:pt modelId="{D231BDA4-505A-4B18-B9D2-EA2C65632AFE}" type="pres">
      <dgm:prSet presAssocID="{188356D7-9342-444B-A5D6-A3E4A625B6E2}" presName="root1" presStyleCnt="0"/>
      <dgm:spPr/>
    </dgm:pt>
    <dgm:pt modelId="{2A5EFFD3-9797-41FD-831A-EAD2C04C2788}" type="pres">
      <dgm:prSet presAssocID="{188356D7-9342-444B-A5D6-A3E4A625B6E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A21DD6D6-D909-4662-8445-132AFD89CCE1}" type="pres">
      <dgm:prSet presAssocID="{188356D7-9342-444B-A5D6-A3E4A625B6E2}" presName="level2hierChild" presStyleCnt="0"/>
      <dgm:spPr/>
    </dgm:pt>
    <dgm:pt modelId="{D1150087-70E7-46D8-9499-164C843EA395}" type="pres">
      <dgm:prSet presAssocID="{DC6A1478-E7D8-4BFA-8F58-12B9C7BE2297}" presName="conn2-1" presStyleLbl="parChTrans1D2" presStyleIdx="0" presStyleCnt="2"/>
      <dgm:spPr/>
      <dgm:t>
        <a:bodyPr/>
        <a:lstStyle/>
        <a:p>
          <a:endParaRPr lang="ca-ES"/>
        </a:p>
      </dgm:t>
    </dgm:pt>
    <dgm:pt modelId="{857A60C4-D88F-4900-AA54-6DEADD8C845F}" type="pres">
      <dgm:prSet presAssocID="{DC6A1478-E7D8-4BFA-8F58-12B9C7BE2297}" presName="connTx" presStyleLbl="parChTrans1D2" presStyleIdx="0" presStyleCnt="2"/>
      <dgm:spPr/>
      <dgm:t>
        <a:bodyPr/>
        <a:lstStyle/>
        <a:p>
          <a:endParaRPr lang="ca-ES"/>
        </a:p>
      </dgm:t>
    </dgm:pt>
    <dgm:pt modelId="{DFCA7028-354F-4751-8295-C5D7957DEFD8}" type="pres">
      <dgm:prSet presAssocID="{B33BE4BC-3979-4007-A424-9C7DD943C1C9}" presName="root2" presStyleCnt="0"/>
      <dgm:spPr/>
    </dgm:pt>
    <dgm:pt modelId="{250B0BC9-0A78-49F1-885D-AE6482D2CC84}" type="pres">
      <dgm:prSet presAssocID="{B33BE4BC-3979-4007-A424-9C7DD943C1C9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8476253E-C804-40E0-A8A7-3D61BDB180D6}" type="pres">
      <dgm:prSet presAssocID="{B33BE4BC-3979-4007-A424-9C7DD943C1C9}" presName="level3hierChild" presStyleCnt="0"/>
      <dgm:spPr/>
    </dgm:pt>
    <dgm:pt modelId="{90FD0FF5-14AB-4774-9E2E-6979C6E39B46}" type="pres">
      <dgm:prSet presAssocID="{1378E2C4-163E-4BA4-A085-77B3DED443BA}" presName="conn2-1" presStyleLbl="parChTrans1D2" presStyleIdx="1" presStyleCnt="2"/>
      <dgm:spPr/>
      <dgm:t>
        <a:bodyPr/>
        <a:lstStyle/>
        <a:p>
          <a:endParaRPr lang="ca-ES"/>
        </a:p>
      </dgm:t>
    </dgm:pt>
    <dgm:pt modelId="{05A8DABE-CB69-4EC9-AB55-8C36C6E21C16}" type="pres">
      <dgm:prSet presAssocID="{1378E2C4-163E-4BA4-A085-77B3DED443BA}" presName="connTx" presStyleLbl="parChTrans1D2" presStyleIdx="1" presStyleCnt="2"/>
      <dgm:spPr/>
      <dgm:t>
        <a:bodyPr/>
        <a:lstStyle/>
        <a:p>
          <a:endParaRPr lang="ca-ES"/>
        </a:p>
      </dgm:t>
    </dgm:pt>
    <dgm:pt modelId="{E6096393-C876-47D9-A3C3-0AE3334DB617}" type="pres">
      <dgm:prSet presAssocID="{896470A8-84C8-437C-9063-F2AA3DA5F7F9}" presName="root2" presStyleCnt="0"/>
      <dgm:spPr/>
    </dgm:pt>
    <dgm:pt modelId="{8DE703EA-06E4-476A-B92D-D2F5472F775F}" type="pres">
      <dgm:prSet presAssocID="{896470A8-84C8-437C-9063-F2AA3DA5F7F9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ca-ES"/>
        </a:p>
      </dgm:t>
    </dgm:pt>
    <dgm:pt modelId="{06BA4A82-EC1E-4C05-99CF-91CF07724D6A}" type="pres">
      <dgm:prSet presAssocID="{896470A8-84C8-437C-9063-F2AA3DA5F7F9}" presName="level3hierChild" presStyleCnt="0"/>
      <dgm:spPr/>
    </dgm:pt>
  </dgm:ptLst>
  <dgm:cxnLst>
    <dgm:cxn modelId="{13AB833D-8A82-4197-AE69-1705FB144EDA}" type="presOf" srcId="{B33BE4BC-3979-4007-A424-9C7DD943C1C9}" destId="{250B0BC9-0A78-49F1-885D-AE6482D2CC84}" srcOrd="0" destOrd="0" presId="urn:microsoft.com/office/officeart/2005/8/layout/hierarchy2"/>
    <dgm:cxn modelId="{0D45AA71-4693-46D0-96A6-0B732BD47664}" srcId="{188356D7-9342-444B-A5D6-A3E4A625B6E2}" destId="{B33BE4BC-3979-4007-A424-9C7DD943C1C9}" srcOrd="0" destOrd="0" parTransId="{DC6A1478-E7D8-4BFA-8F58-12B9C7BE2297}" sibTransId="{A0EF9C89-DAFB-4250-B16F-8B04875DABCB}"/>
    <dgm:cxn modelId="{A709CC0D-273E-4A3A-AA8D-00F7BE6E503B}" type="presOf" srcId="{188356D7-9342-444B-A5D6-A3E4A625B6E2}" destId="{2A5EFFD3-9797-41FD-831A-EAD2C04C2788}" srcOrd="0" destOrd="0" presId="urn:microsoft.com/office/officeart/2005/8/layout/hierarchy2"/>
    <dgm:cxn modelId="{AB19CB6E-79E3-4B21-85F8-E5EFB61B9F15}" srcId="{188356D7-9342-444B-A5D6-A3E4A625B6E2}" destId="{896470A8-84C8-437C-9063-F2AA3DA5F7F9}" srcOrd="1" destOrd="0" parTransId="{1378E2C4-163E-4BA4-A085-77B3DED443BA}" sibTransId="{D1C3491A-CB92-46AA-BCE7-77FECACFC844}"/>
    <dgm:cxn modelId="{D1475345-2075-4728-AD8C-A079099A3314}" type="presOf" srcId="{6620FF2C-235A-4BB5-8AA0-3742084BB148}" destId="{77F0ACDE-354C-41B8-8FAB-840D825ED723}" srcOrd="0" destOrd="0" presId="urn:microsoft.com/office/officeart/2005/8/layout/hierarchy2"/>
    <dgm:cxn modelId="{D71F4F06-6716-4410-9AAB-BFD5DE720A1D}" type="presOf" srcId="{DC6A1478-E7D8-4BFA-8F58-12B9C7BE2297}" destId="{857A60C4-D88F-4900-AA54-6DEADD8C845F}" srcOrd="1" destOrd="0" presId="urn:microsoft.com/office/officeart/2005/8/layout/hierarchy2"/>
    <dgm:cxn modelId="{6B9B6A0F-2727-41E0-BB80-477A9D5D3C2F}" type="presOf" srcId="{896470A8-84C8-437C-9063-F2AA3DA5F7F9}" destId="{8DE703EA-06E4-476A-B92D-D2F5472F775F}" srcOrd="0" destOrd="0" presId="urn:microsoft.com/office/officeart/2005/8/layout/hierarchy2"/>
    <dgm:cxn modelId="{8399F070-B24E-4249-9CE2-92C4B1285AFC}" type="presOf" srcId="{1378E2C4-163E-4BA4-A085-77B3DED443BA}" destId="{90FD0FF5-14AB-4774-9E2E-6979C6E39B46}" srcOrd="0" destOrd="0" presId="urn:microsoft.com/office/officeart/2005/8/layout/hierarchy2"/>
    <dgm:cxn modelId="{23E0A8D8-5EB5-4527-8D6C-AC88DC03F8B0}" type="presOf" srcId="{DC6A1478-E7D8-4BFA-8F58-12B9C7BE2297}" destId="{D1150087-70E7-46D8-9499-164C843EA395}" srcOrd="0" destOrd="0" presId="urn:microsoft.com/office/officeart/2005/8/layout/hierarchy2"/>
    <dgm:cxn modelId="{A3FC51D0-F90C-41D2-9799-958E62181EDA}" srcId="{6620FF2C-235A-4BB5-8AA0-3742084BB148}" destId="{188356D7-9342-444B-A5D6-A3E4A625B6E2}" srcOrd="0" destOrd="0" parTransId="{CD16FC60-998B-4C19-BB3F-D816591F68EF}" sibTransId="{5833D66A-82F6-43CE-A9E9-63AD325E2B5D}"/>
    <dgm:cxn modelId="{C21770BE-CDD6-40AF-B890-C995EF725BFD}" type="presOf" srcId="{1378E2C4-163E-4BA4-A085-77B3DED443BA}" destId="{05A8DABE-CB69-4EC9-AB55-8C36C6E21C16}" srcOrd="1" destOrd="0" presId="urn:microsoft.com/office/officeart/2005/8/layout/hierarchy2"/>
    <dgm:cxn modelId="{FB757B0B-21AE-4857-809B-E517AE2A2190}" type="presParOf" srcId="{77F0ACDE-354C-41B8-8FAB-840D825ED723}" destId="{D231BDA4-505A-4B18-B9D2-EA2C65632AFE}" srcOrd="0" destOrd="0" presId="urn:microsoft.com/office/officeart/2005/8/layout/hierarchy2"/>
    <dgm:cxn modelId="{9712A9B3-B8AD-455E-BBC1-8D790BD6E39B}" type="presParOf" srcId="{D231BDA4-505A-4B18-B9D2-EA2C65632AFE}" destId="{2A5EFFD3-9797-41FD-831A-EAD2C04C2788}" srcOrd="0" destOrd="0" presId="urn:microsoft.com/office/officeart/2005/8/layout/hierarchy2"/>
    <dgm:cxn modelId="{3512747D-94C5-4D1E-B2F5-8ECC21DE1FA6}" type="presParOf" srcId="{D231BDA4-505A-4B18-B9D2-EA2C65632AFE}" destId="{A21DD6D6-D909-4662-8445-132AFD89CCE1}" srcOrd="1" destOrd="0" presId="urn:microsoft.com/office/officeart/2005/8/layout/hierarchy2"/>
    <dgm:cxn modelId="{840EAC12-39F6-48D1-BE3B-297B5C7B4728}" type="presParOf" srcId="{A21DD6D6-D909-4662-8445-132AFD89CCE1}" destId="{D1150087-70E7-46D8-9499-164C843EA395}" srcOrd="0" destOrd="0" presId="urn:microsoft.com/office/officeart/2005/8/layout/hierarchy2"/>
    <dgm:cxn modelId="{82335B9C-838C-4E9D-8349-CFFD52EAD4EE}" type="presParOf" srcId="{D1150087-70E7-46D8-9499-164C843EA395}" destId="{857A60C4-D88F-4900-AA54-6DEADD8C845F}" srcOrd="0" destOrd="0" presId="urn:microsoft.com/office/officeart/2005/8/layout/hierarchy2"/>
    <dgm:cxn modelId="{AD7C4BD3-EC91-41A4-B6E8-4789D7FA9CAF}" type="presParOf" srcId="{A21DD6D6-D909-4662-8445-132AFD89CCE1}" destId="{DFCA7028-354F-4751-8295-C5D7957DEFD8}" srcOrd="1" destOrd="0" presId="urn:microsoft.com/office/officeart/2005/8/layout/hierarchy2"/>
    <dgm:cxn modelId="{65DDEB3D-350E-4266-8AAF-EE2E9BD53F8D}" type="presParOf" srcId="{DFCA7028-354F-4751-8295-C5D7957DEFD8}" destId="{250B0BC9-0A78-49F1-885D-AE6482D2CC84}" srcOrd="0" destOrd="0" presId="urn:microsoft.com/office/officeart/2005/8/layout/hierarchy2"/>
    <dgm:cxn modelId="{8BE0B0BE-9EF7-4E41-8B72-68EE551D0BD7}" type="presParOf" srcId="{DFCA7028-354F-4751-8295-C5D7957DEFD8}" destId="{8476253E-C804-40E0-A8A7-3D61BDB180D6}" srcOrd="1" destOrd="0" presId="urn:microsoft.com/office/officeart/2005/8/layout/hierarchy2"/>
    <dgm:cxn modelId="{B9218FE3-7886-4380-AD12-B614B2C54F23}" type="presParOf" srcId="{A21DD6D6-D909-4662-8445-132AFD89CCE1}" destId="{90FD0FF5-14AB-4774-9E2E-6979C6E39B46}" srcOrd="2" destOrd="0" presId="urn:microsoft.com/office/officeart/2005/8/layout/hierarchy2"/>
    <dgm:cxn modelId="{8FBBF78A-8CA3-458E-BC88-E2BE088FCF67}" type="presParOf" srcId="{90FD0FF5-14AB-4774-9E2E-6979C6E39B46}" destId="{05A8DABE-CB69-4EC9-AB55-8C36C6E21C16}" srcOrd="0" destOrd="0" presId="urn:microsoft.com/office/officeart/2005/8/layout/hierarchy2"/>
    <dgm:cxn modelId="{FFB72B3A-8880-45F1-BEF9-50E0EE1464CE}" type="presParOf" srcId="{A21DD6D6-D909-4662-8445-132AFD89CCE1}" destId="{E6096393-C876-47D9-A3C3-0AE3334DB617}" srcOrd="3" destOrd="0" presId="urn:microsoft.com/office/officeart/2005/8/layout/hierarchy2"/>
    <dgm:cxn modelId="{189044B8-4AED-4C80-BA42-C8CFD32580E7}" type="presParOf" srcId="{E6096393-C876-47D9-A3C3-0AE3334DB617}" destId="{8DE703EA-06E4-476A-B92D-D2F5472F775F}" srcOrd="0" destOrd="0" presId="urn:microsoft.com/office/officeart/2005/8/layout/hierarchy2"/>
    <dgm:cxn modelId="{4C51E51B-C72D-4E1B-88D6-349E7AD6F91B}" type="presParOf" srcId="{E6096393-C876-47D9-A3C3-0AE3334DB617}" destId="{06BA4A82-EC1E-4C05-99CF-91CF07724D6A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39CDC6-D6A7-4DEA-A37B-3431A65EA62F}" type="doc">
      <dgm:prSet loTypeId="urn:microsoft.com/office/officeart/2005/8/layout/chart3" loCatId="cycle" qsTypeId="urn:microsoft.com/office/officeart/2005/8/quickstyle/simple1" qsCatId="simple" csTypeId="urn:microsoft.com/office/officeart/2005/8/colors/colorful2" csCatId="colorful" phldr="1"/>
      <dgm:spPr/>
    </dgm:pt>
    <dgm:pt modelId="{C28E5C67-4ADB-4BE3-8CF8-EFA5A471A8D2}">
      <dgm:prSet phldrT="[Texto]" custT="1"/>
      <dgm:spPr/>
      <dgm:t>
        <a:bodyPr/>
        <a:lstStyle/>
        <a:p>
          <a:r>
            <a:rPr lang="en-GB" sz="2200" noProof="0" dirty="0"/>
            <a:t>Economical differences</a:t>
          </a:r>
        </a:p>
      </dgm:t>
    </dgm:pt>
    <dgm:pt modelId="{DF03EFCF-8878-4BAD-991E-B698FB717888}" type="parTrans" cxnId="{78BBC39E-6BE0-4F9A-B6E7-6E304E6EDC96}">
      <dgm:prSet/>
      <dgm:spPr/>
      <dgm:t>
        <a:bodyPr/>
        <a:lstStyle/>
        <a:p>
          <a:endParaRPr lang="es-ES" sz="2800"/>
        </a:p>
      </dgm:t>
    </dgm:pt>
    <dgm:pt modelId="{DDCF0D45-5F7A-4235-94A2-8DC60B4E3C13}" type="sibTrans" cxnId="{78BBC39E-6BE0-4F9A-B6E7-6E304E6EDC96}">
      <dgm:prSet/>
      <dgm:spPr/>
      <dgm:t>
        <a:bodyPr/>
        <a:lstStyle/>
        <a:p>
          <a:endParaRPr lang="es-ES" sz="2800"/>
        </a:p>
      </dgm:t>
    </dgm:pt>
    <dgm:pt modelId="{DF3F2703-BE84-4106-8B0D-B8874FB891C5}">
      <dgm:prSet phldrT="[Texto]" custT="1"/>
      <dgm:spPr/>
      <dgm:t>
        <a:bodyPr/>
        <a:lstStyle/>
        <a:p>
          <a:r>
            <a:rPr lang="en-GB" sz="2400" noProof="0" dirty="0"/>
            <a:t>European colons</a:t>
          </a:r>
        </a:p>
      </dgm:t>
    </dgm:pt>
    <dgm:pt modelId="{8FE3B686-157A-4C3A-9D64-07EBFB536F15}" type="parTrans" cxnId="{8A371E1F-DEFC-4530-992A-96C26EB49FF8}">
      <dgm:prSet/>
      <dgm:spPr/>
      <dgm:t>
        <a:bodyPr/>
        <a:lstStyle/>
        <a:p>
          <a:endParaRPr lang="es-ES" sz="2800"/>
        </a:p>
      </dgm:t>
    </dgm:pt>
    <dgm:pt modelId="{709CEA60-4189-4FD8-8712-B08694AAAD6A}" type="sibTrans" cxnId="{8A371E1F-DEFC-4530-992A-96C26EB49FF8}">
      <dgm:prSet/>
      <dgm:spPr/>
      <dgm:t>
        <a:bodyPr/>
        <a:lstStyle/>
        <a:p>
          <a:endParaRPr lang="es-ES" sz="2800"/>
        </a:p>
      </dgm:t>
    </dgm:pt>
    <dgm:pt modelId="{51153EA9-8561-4AAC-9392-49B92715A628}" type="pres">
      <dgm:prSet presAssocID="{1F39CDC6-D6A7-4DEA-A37B-3431A65EA62F}" presName="compositeShape" presStyleCnt="0">
        <dgm:presLayoutVars>
          <dgm:chMax val="7"/>
          <dgm:dir/>
          <dgm:resizeHandles val="exact"/>
        </dgm:presLayoutVars>
      </dgm:prSet>
      <dgm:spPr/>
    </dgm:pt>
    <dgm:pt modelId="{90D9BD37-EAB6-42A8-B5DB-2718848ED414}" type="pres">
      <dgm:prSet presAssocID="{1F39CDC6-D6A7-4DEA-A37B-3431A65EA62F}" presName="wedge1" presStyleLbl="node1" presStyleIdx="0" presStyleCnt="2" custScaleX="104495" custScaleY="105382"/>
      <dgm:spPr/>
      <dgm:t>
        <a:bodyPr/>
        <a:lstStyle/>
        <a:p>
          <a:endParaRPr lang="ca-ES"/>
        </a:p>
      </dgm:t>
    </dgm:pt>
    <dgm:pt modelId="{833202C6-2B58-43D7-B4B1-918CD5EB2619}" type="pres">
      <dgm:prSet presAssocID="{1F39CDC6-D6A7-4DEA-A37B-3431A65EA62F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  <dgm:pt modelId="{3D9F89B1-A5FC-4EAF-AF5A-2F140B4257C1}" type="pres">
      <dgm:prSet presAssocID="{1F39CDC6-D6A7-4DEA-A37B-3431A65EA62F}" presName="wedge2" presStyleLbl="node1" presStyleIdx="1" presStyleCnt="2" custScaleX="108195" custScaleY="105382"/>
      <dgm:spPr/>
      <dgm:t>
        <a:bodyPr/>
        <a:lstStyle/>
        <a:p>
          <a:endParaRPr lang="ca-ES"/>
        </a:p>
      </dgm:t>
    </dgm:pt>
    <dgm:pt modelId="{D4982F63-36ED-4C2C-A667-0CB375F3B467}" type="pres">
      <dgm:prSet presAssocID="{1F39CDC6-D6A7-4DEA-A37B-3431A65EA62F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ca-ES"/>
        </a:p>
      </dgm:t>
    </dgm:pt>
  </dgm:ptLst>
  <dgm:cxnLst>
    <dgm:cxn modelId="{8A371E1F-DEFC-4530-992A-96C26EB49FF8}" srcId="{1F39CDC6-D6A7-4DEA-A37B-3431A65EA62F}" destId="{DF3F2703-BE84-4106-8B0D-B8874FB891C5}" srcOrd="1" destOrd="0" parTransId="{8FE3B686-157A-4C3A-9D64-07EBFB536F15}" sibTransId="{709CEA60-4189-4FD8-8712-B08694AAAD6A}"/>
    <dgm:cxn modelId="{B4303C87-677C-49C6-B029-500F0B2D8D49}" type="presOf" srcId="{C28E5C67-4ADB-4BE3-8CF8-EFA5A471A8D2}" destId="{90D9BD37-EAB6-42A8-B5DB-2718848ED414}" srcOrd="0" destOrd="0" presId="urn:microsoft.com/office/officeart/2005/8/layout/chart3"/>
    <dgm:cxn modelId="{7126C830-551A-4912-AAC3-178CE4129857}" type="presOf" srcId="{DF3F2703-BE84-4106-8B0D-B8874FB891C5}" destId="{3D9F89B1-A5FC-4EAF-AF5A-2F140B4257C1}" srcOrd="0" destOrd="0" presId="urn:microsoft.com/office/officeart/2005/8/layout/chart3"/>
    <dgm:cxn modelId="{F042AFEF-2D19-439E-8F4F-25DF0EE80D3A}" type="presOf" srcId="{C28E5C67-4ADB-4BE3-8CF8-EFA5A471A8D2}" destId="{833202C6-2B58-43D7-B4B1-918CD5EB2619}" srcOrd="1" destOrd="0" presId="urn:microsoft.com/office/officeart/2005/8/layout/chart3"/>
    <dgm:cxn modelId="{78BBC39E-6BE0-4F9A-B6E7-6E304E6EDC96}" srcId="{1F39CDC6-D6A7-4DEA-A37B-3431A65EA62F}" destId="{C28E5C67-4ADB-4BE3-8CF8-EFA5A471A8D2}" srcOrd="0" destOrd="0" parTransId="{DF03EFCF-8878-4BAD-991E-B698FB717888}" sibTransId="{DDCF0D45-5F7A-4235-94A2-8DC60B4E3C13}"/>
    <dgm:cxn modelId="{08D1EC01-269E-41E8-8D43-B841AF296A02}" type="presOf" srcId="{DF3F2703-BE84-4106-8B0D-B8874FB891C5}" destId="{D4982F63-36ED-4C2C-A667-0CB375F3B467}" srcOrd="1" destOrd="0" presId="urn:microsoft.com/office/officeart/2005/8/layout/chart3"/>
    <dgm:cxn modelId="{1E4A390D-15AA-47C6-A4C3-75C5B9C7DB0B}" type="presOf" srcId="{1F39CDC6-D6A7-4DEA-A37B-3431A65EA62F}" destId="{51153EA9-8561-4AAC-9392-49B92715A628}" srcOrd="0" destOrd="0" presId="urn:microsoft.com/office/officeart/2005/8/layout/chart3"/>
    <dgm:cxn modelId="{7DED68D5-8700-42FB-8980-605CC23CE7CB}" type="presParOf" srcId="{51153EA9-8561-4AAC-9392-49B92715A628}" destId="{90D9BD37-EAB6-42A8-B5DB-2718848ED414}" srcOrd="0" destOrd="0" presId="urn:microsoft.com/office/officeart/2005/8/layout/chart3"/>
    <dgm:cxn modelId="{0A75D757-DFFF-4C28-B1A7-8F3F4DC95CDC}" type="presParOf" srcId="{51153EA9-8561-4AAC-9392-49B92715A628}" destId="{833202C6-2B58-43D7-B4B1-918CD5EB2619}" srcOrd="1" destOrd="0" presId="urn:microsoft.com/office/officeart/2005/8/layout/chart3"/>
    <dgm:cxn modelId="{2E6D5FA7-B88C-4D95-838D-20DCB9F58505}" type="presParOf" srcId="{51153EA9-8561-4AAC-9392-49B92715A628}" destId="{3D9F89B1-A5FC-4EAF-AF5A-2F140B4257C1}" srcOrd="2" destOrd="0" presId="urn:microsoft.com/office/officeart/2005/8/layout/chart3"/>
    <dgm:cxn modelId="{1529D37D-CC0D-44FF-AD20-F77314986A61}" type="presParOf" srcId="{51153EA9-8561-4AAC-9392-49B92715A628}" destId="{D4982F63-36ED-4C2C-A667-0CB375F3B467}" srcOrd="3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EFFD3-9797-41FD-831A-EAD2C04C2788}">
      <dsp:nvSpPr>
        <dsp:cNvPr id="0" name=""/>
        <dsp:cNvSpPr/>
      </dsp:nvSpPr>
      <dsp:spPr>
        <a:xfrm>
          <a:off x="0" y="1397000"/>
          <a:ext cx="2539999" cy="12699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noProof="0" dirty="0" err="1"/>
            <a:t>Voluntaried</a:t>
          </a:r>
          <a:endParaRPr lang="en-GB" sz="2800" kern="1200" noProof="0" dirty="0"/>
        </a:p>
      </dsp:txBody>
      <dsp:txXfrm>
        <a:off x="37197" y="1434197"/>
        <a:ext cx="2465605" cy="1195605"/>
      </dsp:txXfrm>
    </dsp:sp>
    <dsp:sp modelId="{D1150087-70E7-46D8-9499-164C843EA395}">
      <dsp:nvSpPr>
        <dsp:cNvPr id="0" name=""/>
        <dsp:cNvSpPr/>
      </dsp:nvSpPr>
      <dsp:spPr>
        <a:xfrm rot="19457599">
          <a:off x="2422396" y="1638750"/>
          <a:ext cx="1251207" cy="56250"/>
        </a:xfrm>
        <a:custGeom>
          <a:avLst/>
          <a:gdLst/>
          <a:ahLst/>
          <a:cxnLst/>
          <a:rect l="0" t="0" r="0" b="0"/>
          <a:pathLst>
            <a:path>
              <a:moveTo>
                <a:pt x="0" y="28125"/>
              </a:moveTo>
              <a:lnTo>
                <a:pt x="1251207" y="28125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016719" y="1635594"/>
        <a:ext cx="62560" cy="62560"/>
      </dsp:txXfrm>
    </dsp:sp>
    <dsp:sp modelId="{250B0BC9-0A78-49F1-885D-AE6482D2CC84}">
      <dsp:nvSpPr>
        <dsp:cNvPr id="0" name=""/>
        <dsp:cNvSpPr/>
      </dsp:nvSpPr>
      <dsp:spPr>
        <a:xfrm>
          <a:off x="3556000" y="666750"/>
          <a:ext cx="2539999" cy="12699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err="1"/>
            <a:t>Economical</a:t>
          </a:r>
          <a:r>
            <a:rPr lang="es-ES" sz="2800" kern="1200" dirty="0"/>
            <a:t> &amp; </a:t>
          </a:r>
          <a:r>
            <a:rPr lang="es-ES" sz="2800" kern="1200" dirty="0" err="1"/>
            <a:t>demographycal</a:t>
          </a:r>
          <a:r>
            <a:rPr lang="es-ES" sz="2800" kern="1200" dirty="0"/>
            <a:t> causes  </a:t>
          </a:r>
        </a:p>
      </dsp:txBody>
      <dsp:txXfrm>
        <a:off x="3593197" y="703947"/>
        <a:ext cx="2465605" cy="1195605"/>
      </dsp:txXfrm>
    </dsp:sp>
    <dsp:sp modelId="{90FD0FF5-14AB-4774-9E2E-6979C6E39B46}">
      <dsp:nvSpPr>
        <dsp:cNvPr id="0" name=""/>
        <dsp:cNvSpPr/>
      </dsp:nvSpPr>
      <dsp:spPr>
        <a:xfrm rot="2142401">
          <a:off x="2422396" y="2368999"/>
          <a:ext cx="1251207" cy="56250"/>
        </a:xfrm>
        <a:custGeom>
          <a:avLst/>
          <a:gdLst/>
          <a:ahLst/>
          <a:cxnLst/>
          <a:rect l="0" t="0" r="0" b="0"/>
          <a:pathLst>
            <a:path>
              <a:moveTo>
                <a:pt x="0" y="28125"/>
              </a:moveTo>
              <a:lnTo>
                <a:pt x="1251207" y="28125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3016719" y="2365844"/>
        <a:ext cx="62560" cy="62560"/>
      </dsp:txXfrm>
    </dsp:sp>
    <dsp:sp modelId="{8DE703EA-06E4-476A-B92D-D2F5472F775F}">
      <dsp:nvSpPr>
        <dsp:cNvPr id="0" name=""/>
        <dsp:cNvSpPr/>
      </dsp:nvSpPr>
      <dsp:spPr>
        <a:xfrm>
          <a:off x="3556000" y="2127250"/>
          <a:ext cx="2539999" cy="12699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err="1"/>
            <a:t>The</a:t>
          </a:r>
          <a:r>
            <a:rPr lang="es-ES" sz="2800" kern="1200" dirty="0"/>
            <a:t> </a:t>
          </a:r>
          <a:r>
            <a:rPr lang="es-ES" sz="2800" kern="1200" dirty="0" err="1"/>
            <a:t>falling</a:t>
          </a:r>
          <a:r>
            <a:rPr lang="es-ES" sz="2800" kern="1200" dirty="0"/>
            <a:t> Soviet bloc</a:t>
          </a:r>
        </a:p>
      </dsp:txBody>
      <dsp:txXfrm>
        <a:off x="3593197" y="2164447"/>
        <a:ext cx="2465605" cy="1195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D9BD37-EAB6-42A8-B5DB-2718848ED414}">
      <dsp:nvSpPr>
        <dsp:cNvPr id="0" name=""/>
        <dsp:cNvSpPr/>
      </dsp:nvSpPr>
      <dsp:spPr>
        <a:xfrm>
          <a:off x="2153941" y="276448"/>
          <a:ext cx="4227765" cy="4263652"/>
        </a:xfrm>
        <a:prstGeom prst="pie">
          <a:avLst>
            <a:gd name="adj1" fmla="val 16200000"/>
            <a:gd name="adj2" fmla="val 54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noProof="0" dirty="0"/>
            <a:t>Economical differences</a:t>
          </a:r>
        </a:p>
      </dsp:txBody>
      <dsp:txXfrm>
        <a:off x="4267824" y="910920"/>
        <a:ext cx="1484750" cy="2994708"/>
      </dsp:txXfrm>
    </dsp:sp>
    <dsp:sp modelId="{3D9F89B1-A5FC-4EAF-AF5A-2F140B4257C1}">
      <dsp:nvSpPr>
        <dsp:cNvPr id="0" name=""/>
        <dsp:cNvSpPr/>
      </dsp:nvSpPr>
      <dsp:spPr>
        <a:xfrm>
          <a:off x="1982761" y="276448"/>
          <a:ext cx="4377463" cy="4263652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-2964285"/>
            <a:satOff val="14200"/>
            <a:lumOff val="1313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noProof="0" dirty="0"/>
            <a:t>European colons</a:t>
          </a:r>
        </a:p>
      </dsp:txBody>
      <dsp:txXfrm>
        <a:off x="2608113" y="910920"/>
        <a:ext cx="1537323" cy="29947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302784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1803400"/>
            <a:ext cx="5825202" cy="1234727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3038125"/>
            <a:ext cx="5825202" cy="822674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ca" sz="1000" smtClean="0">
                <a:solidFill>
                  <a:schemeClr val="dk2"/>
                </a:solidFill>
              </a:rPr>
              <a:t>‹#›</a:t>
            </a:fld>
            <a:endParaRPr lang="ca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783496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25527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ca" sz="1000" smtClean="0">
                <a:solidFill>
                  <a:schemeClr val="dk2"/>
                </a:solidFill>
              </a:rPr>
              <a:t>‹#›</a:t>
            </a:fld>
            <a:endParaRPr lang="ca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379333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2724150"/>
            <a:ext cx="5418393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52800"/>
            <a:ext cx="6447501" cy="117822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ca" sz="1000" smtClean="0">
                <a:solidFill>
                  <a:schemeClr val="dk2"/>
                </a:solidFill>
              </a:rPr>
              <a:t>‹#›</a:t>
            </a:fld>
            <a:endParaRPr lang="ca" sz="1000">
              <a:solidFill>
                <a:schemeClr val="dk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105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216662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48991"/>
            <a:ext cx="6447501" cy="1946595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ca" sz="1000" smtClean="0">
                <a:solidFill>
                  <a:schemeClr val="dk2"/>
                </a:solidFill>
              </a:rPr>
              <a:t>‹#›</a:t>
            </a:fld>
            <a:endParaRPr lang="ca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9853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457200"/>
            <a:ext cx="6070601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ca" sz="1000" smtClean="0">
                <a:solidFill>
                  <a:schemeClr val="dk2"/>
                </a:solidFill>
              </a:rPr>
              <a:t>‹#›</a:t>
            </a:fld>
            <a:endParaRPr lang="ca" sz="1000">
              <a:solidFill>
                <a:schemeClr val="dk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06403" y="59278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164917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1957625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57200"/>
            <a:ext cx="6441152" cy="226695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3009900"/>
            <a:ext cx="6447502" cy="385686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1135436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ca" sz="1000" smtClean="0">
                <a:solidFill>
                  <a:schemeClr val="dk2"/>
                </a:solidFill>
              </a:rPr>
              <a:t>‹#›</a:t>
            </a:fld>
            <a:endParaRPr lang="ca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1632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ca" sz="1000" smtClean="0">
                <a:solidFill>
                  <a:schemeClr val="dk2"/>
                </a:solidFill>
              </a:rPr>
              <a:t>‹#›</a:t>
            </a:fld>
            <a:endParaRPr lang="ca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8566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457200"/>
            <a:ext cx="978557" cy="3938588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457200"/>
            <a:ext cx="5295113" cy="393858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ca" sz="1000" smtClean="0">
                <a:solidFill>
                  <a:schemeClr val="dk2"/>
                </a:solidFill>
              </a:rPr>
              <a:t>‹#›</a:t>
            </a:fld>
            <a:endParaRPr lang="ca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45975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ca"/>
              <a:t>‹#›</a:t>
            </a:fld>
            <a:endParaRPr lang="ca"/>
          </a:p>
        </p:txBody>
      </p:sp>
    </p:spTree>
    <p:extLst>
      <p:ext uri="{BB962C8B-B14F-4D97-AF65-F5344CB8AC3E}">
        <p14:creationId xmlns:p14="http://schemas.microsoft.com/office/powerpoint/2010/main" val="3069627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ca" sz="1000" smtClean="0">
                <a:solidFill>
                  <a:schemeClr val="dk2"/>
                </a:solidFill>
              </a:rPr>
              <a:t>‹#›</a:t>
            </a:fld>
            <a:endParaRPr lang="ca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41473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025651"/>
            <a:ext cx="6447501" cy="1369936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3395586"/>
            <a:ext cx="6447501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ca" sz="1000" smtClean="0">
                <a:solidFill>
                  <a:schemeClr val="dk2"/>
                </a:solidFill>
              </a:rPr>
              <a:t>‹#›</a:t>
            </a:fld>
            <a:endParaRPr lang="ca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55029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1620442"/>
            <a:ext cx="3138026" cy="2910579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1620442"/>
            <a:ext cx="3138026" cy="291058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ca" sz="1000" smtClean="0">
                <a:solidFill>
                  <a:schemeClr val="dk2"/>
                </a:solidFill>
              </a:rPr>
              <a:t>‹#›</a:t>
            </a:fld>
            <a:endParaRPr lang="ca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07103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1620737"/>
            <a:ext cx="3139217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052934"/>
            <a:ext cx="3139217" cy="247808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1620737"/>
            <a:ext cx="313921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052934"/>
            <a:ext cx="3139213" cy="247808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ca" sz="1000" smtClean="0">
                <a:solidFill>
                  <a:schemeClr val="dk2"/>
                </a:solidFill>
              </a:rPr>
              <a:t>‹#›</a:t>
            </a:fld>
            <a:endParaRPr lang="ca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60211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ca" sz="1000" smtClean="0">
                <a:solidFill>
                  <a:schemeClr val="dk2"/>
                </a:solidFill>
              </a:rPr>
              <a:t>‹#›</a:t>
            </a:fld>
            <a:endParaRPr lang="ca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628849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ca" sz="1000" smtClean="0">
                <a:solidFill>
                  <a:schemeClr val="dk2"/>
                </a:solidFill>
              </a:rPr>
              <a:t>‹#›</a:t>
            </a:fld>
            <a:endParaRPr lang="ca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288756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123953"/>
            <a:ext cx="2890896" cy="958850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386193"/>
            <a:ext cx="3385156" cy="41448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082802"/>
            <a:ext cx="2890896" cy="193833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797" indent="0">
              <a:buNone/>
              <a:defRPr sz="1050"/>
            </a:lvl2pPr>
            <a:lvl3pPr marL="685595" indent="0">
              <a:buNone/>
              <a:defRPr sz="900"/>
            </a:lvl3pPr>
            <a:lvl4pPr marL="1028392" indent="0">
              <a:buNone/>
              <a:defRPr sz="750"/>
            </a:lvl4pPr>
            <a:lvl5pPr marL="1371188" indent="0">
              <a:buNone/>
              <a:defRPr sz="750"/>
            </a:lvl5pPr>
            <a:lvl6pPr marL="1713986" indent="0">
              <a:buNone/>
              <a:defRPr sz="750"/>
            </a:lvl6pPr>
            <a:lvl7pPr marL="2056783" indent="0">
              <a:buNone/>
              <a:defRPr sz="750"/>
            </a:lvl7pPr>
            <a:lvl8pPr marL="2399580" indent="0">
              <a:buNone/>
              <a:defRPr sz="750"/>
            </a:lvl8pPr>
            <a:lvl9pPr marL="2742377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ca" sz="1000" smtClean="0">
                <a:solidFill>
                  <a:schemeClr val="dk2"/>
                </a:solidFill>
              </a:rPr>
              <a:t>‹#›</a:t>
            </a:fld>
            <a:endParaRPr lang="ca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23105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3600450"/>
            <a:ext cx="644750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457200"/>
            <a:ext cx="6447501" cy="2884289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4025504"/>
            <a:ext cx="6447500" cy="505518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ca" sz="1000" smtClean="0">
                <a:solidFill>
                  <a:schemeClr val="dk2"/>
                </a:solidFill>
              </a:rPr>
              <a:t>‹#›</a:t>
            </a:fld>
            <a:endParaRPr lang="ca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740221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6350"/>
            <a:ext cx="9144000" cy="5149850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457200"/>
            <a:ext cx="6447501" cy="9906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1620442"/>
            <a:ext cx="6447501" cy="29105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4531022"/>
            <a:ext cx="68395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4531022"/>
            <a:ext cx="472320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4531022"/>
            <a:ext cx="5125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ca" sz="1000" smtClean="0">
                <a:solidFill>
                  <a:schemeClr val="dk2"/>
                </a:solidFill>
              </a:rPr>
              <a:t>‹#›</a:t>
            </a:fld>
            <a:endParaRPr lang="ca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92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-1517101" y="925329"/>
            <a:ext cx="8618400" cy="2869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" sz="6000" b="1" dirty="0">
                <a:solidFill>
                  <a:srgbClr val="333366"/>
                </a:solidFill>
              </a:rPr>
              <a:t>Migrating into and around Europe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-ES" sz="3200" b="1" dirty="0"/>
              <a:t>INTRODUCTION</a:t>
            </a:r>
            <a:endParaRPr lang="ca" sz="3200" b="1" dirty="0"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0000"/>
              </a:solidFill>
            </a:endParaRPr>
          </a:p>
          <a:p>
            <a:pPr algn="just"/>
            <a:r>
              <a:rPr lang="ca" sz="2400" dirty="0" smtClean="0">
                <a:solidFill>
                  <a:srgbClr val="000000"/>
                </a:solidFill>
              </a:rPr>
              <a:t>Transoceanic </a:t>
            </a:r>
            <a:r>
              <a:rPr lang="ca" sz="2400" dirty="0">
                <a:solidFill>
                  <a:srgbClr val="000000"/>
                </a:solidFill>
              </a:rPr>
              <a:t>emigration </a:t>
            </a:r>
          </a:p>
          <a:p>
            <a:pPr algn="just"/>
            <a:endParaRPr sz="2400" dirty="0">
              <a:solidFill>
                <a:srgbClr val="000000"/>
              </a:solidFill>
            </a:endParaRPr>
          </a:p>
          <a:p>
            <a:pPr algn="just"/>
            <a:r>
              <a:rPr lang="ca" sz="2400" dirty="0" smtClean="0">
                <a:solidFill>
                  <a:srgbClr val="000000"/>
                </a:solidFill>
              </a:rPr>
              <a:t>Internal </a:t>
            </a:r>
            <a:r>
              <a:rPr lang="ca" sz="2400" dirty="0">
                <a:solidFill>
                  <a:srgbClr val="000000"/>
                </a:solidFill>
              </a:rPr>
              <a:t>migration</a:t>
            </a:r>
          </a:p>
          <a:p>
            <a:pPr algn="just"/>
            <a:endParaRPr sz="2400" dirty="0">
              <a:solidFill>
                <a:srgbClr val="000000"/>
              </a:solidFill>
            </a:endParaRPr>
          </a:p>
          <a:p>
            <a:pPr algn="just"/>
            <a:r>
              <a:rPr lang="ca" sz="2400" dirty="0" smtClean="0">
                <a:solidFill>
                  <a:srgbClr val="000000"/>
                </a:solidFill>
              </a:rPr>
              <a:t>Intercontinental immigration</a:t>
            </a:r>
          </a:p>
          <a:p>
            <a:pPr marL="0" indent="0" algn="just">
              <a:buNone/>
            </a:pPr>
            <a:endParaRPr lang="ca" sz="2400" dirty="0" smtClean="0">
              <a:solidFill>
                <a:srgbClr val="000000"/>
              </a:solidFill>
            </a:endParaRPr>
          </a:p>
          <a:p>
            <a:pPr algn="just"/>
            <a:r>
              <a:rPr lang="ca" sz="2400" dirty="0" smtClean="0">
                <a:solidFill>
                  <a:srgbClr val="000000"/>
                </a:solidFill>
              </a:rPr>
              <a:t>Conclusion </a:t>
            </a:r>
            <a:endParaRPr lang="ca" sz="2400" dirty="0">
              <a:solidFill>
                <a:srgbClr val="000000"/>
              </a:solidFill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ca" sz="3000" b="1"/>
              <a:t>TRANSOCEANIC EMIGRATION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117" y="1275589"/>
            <a:ext cx="5666314" cy="3051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2865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-ES" dirty="0"/>
              <a:t>INTERNAL MIGRATION</a:t>
            </a:r>
            <a:r>
              <a:rPr lang="ca" dirty="0"/>
              <a:t> </a:t>
            </a: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338866613"/>
              </p:ext>
            </p:extLst>
          </p:nvPr>
        </p:nvGraphicFramePr>
        <p:xfrm>
          <a:off x="311700" y="135499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6" name="Grupo 5"/>
          <p:cNvGrpSpPr/>
          <p:nvPr/>
        </p:nvGrpSpPr>
        <p:grpSpPr>
          <a:xfrm>
            <a:off x="311700" y="1083003"/>
            <a:ext cx="2539999" cy="1269999"/>
            <a:chOff x="0" y="1397000"/>
            <a:chExt cx="2539999" cy="1269999"/>
          </a:xfrm>
        </p:grpSpPr>
        <p:sp>
          <p:nvSpPr>
            <p:cNvPr id="7" name="Rectángulo: esquinas redondeadas 6"/>
            <p:cNvSpPr/>
            <p:nvPr/>
          </p:nvSpPr>
          <p:spPr>
            <a:xfrm>
              <a:off x="0" y="1397000"/>
              <a:ext cx="2539999" cy="1269999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ángulo: esquinas redondeadas 4"/>
            <p:cNvSpPr txBox="1"/>
            <p:nvPr/>
          </p:nvSpPr>
          <p:spPr>
            <a:xfrm>
              <a:off x="37197" y="1434197"/>
              <a:ext cx="2465605" cy="119560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marL="0" lvl="0" indent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2800" kern="1200" dirty="0"/>
                <a:t>Forced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ca-ES" dirty="0"/>
              <a:t>INTERNAL MIGRATION</a:t>
            </a:r>
            <a:r>
              <a:rPr lang="ca" dirty="0"/>
              <a:t> 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7951" y="1163491"/>
            <a:ext cx="2562225" cy="36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233633" y="150313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ca-ES" sz="3000" b="1" dirty="0"/>
              <a:t>INTERCONTINENTAL IMMIGRATION </a:t>
            </a:r>
            <a:endParaRPr lang="ca" sz="3000" b="1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046581375"/>
              </p:ext>
            </p:extLst>
          </p:nvPr>
        </p:nvGraphicFramePr>
        <p:xfrm>
          <a:off x="-92338" y="595422"/>
          <a:ext cx="8364468" cy="4816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a-ES" dirty="0"/>
              <a:t>CONCLUSION</a:t>
            </a:r>
            <a:endParaRPr lang="ca" dirty="0"/>
          </a:p>
        </p:txBody>
      </p:sp>
      <p:pic>
        <p:nvPicPr>
          <p:cNvPr id="4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7321" y="1297173"/>
            <a:ext cx="5773479" cy="28388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TM03457444[[fn=Base]]</Template>
  <TotalTime>10</TotalTime>
  <Words>36</Words>
  <Application>Microsoft Office PowerPoint</Application>
  <PresentationFormat>Presentació en pantalla (16:9)</PresentationFormat>
  <Paragraphs>21</Paragraphs>
  <Slides>7</Slides>
  <Notes>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7</vt:i4>
      </vt:variant>
    </vt:vector>
  </HeadingPairs>
  <TitlesOfParts>
    <vt:vector size="8" baseType="lpstr">
      <vt:lpstr>Faceta</vt:lpstr>
      <vt:lpstr>Migrating into and around Europe</vt:lpstr>
      <vt:lpstr>INTRODUCTION</vt:lpstr>
      <vt:lpstr>TRANSOCEANIC EMIGRATION </vt:lpstr>
      <vt:lpstr>INTERNAL MIGRATION </vt:lpstr>
      <vt:lpstr>INTERNAL MIGRATION </vt:lpstr>
      <vt:lpstr>INTERCONTINENTAL IMMIGRATION  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Migrating into and around Europe</dc:title>
  <dc:creator>Imma</dc:creator>
  <cp:lastModifiedBy>Luffi</cp:lastModifiedBy>
  <cp:revision>4</cp:revision>
  <dcterms:modified xsi:type="dcterms:W3CDTF">2017-05-04T08:18:38Z</dcterms:modified>
</cp:coreProperties>
</file>